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150" d="100"/>
          <a:sy n="150" d="100"/>
        </p:scale>
        <p:origin x="-2388" y="-92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4F2D27-0098-430B-BEDC-6FAA74D00416}" type="doc">
      <dgm:prSet loTypeId="urn:microsoft.com/office/officeart/2005/8/layout/process1" loCatId="process" qsTypeId="urn:microsoft.com/office/officeart/2005/8/quickstyle/simple1" qsCatId="simple" csTypeId="urn:microsoft.com/office/officeart/2005/8/colors/accent1_2" csCatId="accent1" phldr="1"/>
      <dgm:spPr/>
    </dgm:pt>
    <dgm:pt modelId="{95C00AF4-81A1-419B-BDC9-C397E27CBF11}">
      <dgm:prSet phldrT="[Text]"/>
      <dgm:spPr/>
      <dgm:t>
        <a:bodyPr/>
        <a:lstStyle/>
        <a:p>
          <a:r>
            <a:rPr lang="es-MX" dirty="0" err="1"/>
            <a:t>Space</a:t>
          </a:r>
          <a:r>
            <a:rPr lang="es-MX" dirty="0"/>
            <a:t> X API</a:t>
          </a:r>
        </a:p>
      </dgm:t>
    </dgm:pt>
    <dgm:pt modelId="{9BF9E6A3-223E-4694-9B30-B139AE1C1215}" type="parTrans" cxnId="{2F98B392-D6FD-421F-B300-936319FDCBAD}">
      <dgm:prSet/>
      <dgm:spPr/>
      <dgm:t>
        <a:bodyPr/>
        <a:lstStyle/>
        <a:p>
          <a:endParaRPr lang="es-MX"/>
        </a:p>
      </dgm:t>
    </dgm:pt>
    <dgm:pt modelId="{A787192E-BACD-46E1-A274-EAF47965B929}" type="sibTrans" cxnId="{2F98B392-D6FD-421F-B300-936319FDCBAD}">
      <dgm:prSet/>
      <dgm:spPr/>
      <dgm:t>
        <a:bodyPr/>
        <a:lstStyle/>
        <a:p>
          <a:endParaRPr lang="es-MX"/>
        </a:p>
      </dgm:t>
    </dgm:pt>
    <dgm:pt modelId="{0201876C-356D-4336-90CA-EA1BD4A71D9C}">
      <dgm:prSet phldrT="[Text]"/>
      <dgm:spPr/>
      <dgm:t>
        <a:bodyPr/>
        <a:lstStyle/>
        <a:p>
          <a:r>
            <a:rPr lang="es-MX" dirty="0"/>
            <a:t>Data </a:t>
          </a:r>
          <a:r>
            <a:rPr lang="es-MX" dirty="0" err="1"/>
            <a:t>processing</a:t>
          </a:r>
          <a:endParaRPr lang="es-MX" dirty="0"/>
        </a:p>
      </dgm:t>
    </dgm:pt>
    <dgm:pt modelId="{9A8F592F-A793-4C17-8E5C-0CA414874F61}" type="parTrans" cxnId="{2A6558E2-E758-46D6-9DEE-98A224BBA6A8}">
      <dgm:prSet/>
      <dgm:spPr/>
      <dgm:t>
        <a:bodyPr/>
        <a:lstStyle/>
        <a:p>
          <a:endParaRPr lang="es-MX"/>
        </a:p>
      </dgm:t>
    </dgm:pt>
    <dgm:pt modelId="{5306B2AF-BA80-4382-8CDC-FB7135B13BB0}" type="sibTrans" cxnId="{2A6558E2-E758-46D6-9DEE-98A224BBA6A8}">
      <dgm:prSet/>
      <dgm:spPr/>
      <dgm:t>
        <a:bodyPr/>
        <a:lstStyle/>
        <a:p>
          <a:endParaRPr lang="es-MX"/>
        </a:p>
      </dgm:t>
    </dgm:pt>
    <dgm:pt modelId="{A4D755B2-70ED-4231-A924-FDB534A033E3}">
      <dgm:prSet phldrT="[Text]"/>
      <dgm:spPr/>
      <dgm:t>
        <a:bodyPr/>
        <a:lstStyle/>
        <a:p>
          <a:r>
            <a:rPr lang="es-MX" dirty="0"/>
            <a:t>Final </a:t>
          </a:r>
          <a:r>
            <a:rPr lang="es-MX" dirty="0" err="1"/>
            <a:t>Dataset</a:t>
          </a:r>
          <a:endParaRPr lang="es-MX" dirty="0"/>
        </a:p>
      </dgm:t>
    </dgm:pt>
    <dgm:pt modelId="{9115EDEE-5C02-4D63-A096-53C455E1EA43}" type="parTrans" cxnId="{8B48C0C1-28D6-406B-A084-AA7497736A22}">
      <dgm:prSet/>
      <dgm:spPr/>
      <dgm:t>
        <a:bodyPr/>
        <a:lstStyle/>
        <a:p>
          <a:endParaRPr lang="es-MX"/>
        </a:p>
      </dgm:t>
    </dgm:pt>
    <dgm:pt modelId="{4B07D273-FEFE-44FA-8B32-11B602912F20}" type="sibTrans" cxnId="{8B48C0C1-28D6-406B-A084-AA7497736A22}">
      <dgm:prSet/>
      <dgm:spPr/>
      <dgm:t>
        <a:bodyPr/>
        <a:lstStyle/>
        <a:p>
          <a:endParaRPr lang="es-MX"/>
        </a:p>
      </dgm:t>
    </dgm:pt>
    <dgm:pt modelId="{0F1E7C4E-855C-41D3-8C6C-590E79B87552}">
      <dgm:prSet phldrT="[Text]"/>
      <dgm:spPr>
        <a:solidFill>
          <a:srgbClr val="4472C4">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68580" tIns="68580" rIns="68580" bIns="68580" numCol="1" spcCol="1270" anchor="ctr" anchorCtr="0"/>
        <a:lstStyle/>
        <a:p>
          <a:r>
            <a:rPr lang="es-MX" dirty="0"/>
            <a:t>Data </a:t>
          </a:r>
          <a:r>
            <a:rPr lang="es-MX" dirty="0" err="1"/>
            <a:t>enrichment</a:t>
          </a:r>
          <a:endParaRPr lang="es-MX" dirty="0"/>
        </a:p>
      </dgm:t>
    </dgm:pt>
    <dgm:pt modelId="{F15D65C8-F8DD-40EF-B307-748AEF055F71}" type="parTrans" cxnId="{270F05D3-E947-4D10-A81A-40A3F24559FE}">
      <dgm:prSet/>
      <dgm:spPr/>
      <dgm:t>
        <a:bodyPr/>
        <a:lstStyle/>
        <a:p>
          <a:endParaRPr lang="es-MX"/>
        </a:p>
      </dgm:t>
    </dgm:pt>
    <dgm:pt modelId="{FB3A3349-514A-44D9-B692-E9D131CA7493}" type="sibTrans" cxnId="{270F05D3-E947-4D10-A81A-40A3F24559FE}">
      <dgm:prSet/>
      <dgm:spPr/>
      <dgm:t>
        <a:bodyPr/>
        <a:lstStyle/>
        <a:p>
          <a:endParaRPr lang="es-MX"/>
        </a:p>
      </dgm:t>
    </dgm:pt>
    <dgm:pt modelId="{3355207C-6C0E-4CBE-849E-E60306D126BD}" type="pres">
      <dgm:prSet presAssocID="{004F2D27-0098-430B-BEDC-6FAA74D00416}" presName="Name0" presStyleCnt="0">
        <dgm:presLayoutVars>
          <dgm:dir/>
          <dgm:resizeHandles val="exact"/>
        </dgm:presLayoutVars>
      </dgm:prSet>
      <dgm:spPr/>
    </dgm:pt>
    <dgm:pt modelId="{5F2CE50B-93FF-4D63-A18C-A5C7B15061A8}" type="pres">
      <dgm:prSet presAssocID="{95C00AF4-81A1-419B-BDC9-C397E27CBF11}" presName="node" presStyleLbl="node1" presStyleIdx="0" presStyleCnt="4">
        <dgm:presLayoutVars>
          <dgm:bulletEnabled val="1"/>
        </dgm:presLayoutVars>
      </dgm:prSet>
      <dgm:spPr>
        <a:prstGeom prst="cloud">
          <a:avLst/>
        </a:prstGeom>
      </dgm:spPr>
    </dgm:pt>
    <dgm:pt modelId="{3A97604A-740F-4937-9A65-D23FEDEEB3DC}" type="pres">
      <dgm:prSet presAssocID="{A787192E-BACD-46E1-A274-EAF47965B929}" presName="sibTrans" presStyleLbl="sibTrans2D1" presStyleIdx="0" presStyleCnt="3"/>
      <dgm:spPr/>
    </dgm:pt>
    <dgm:pt modelId="{A5975C99-E4B3-453E-96A9-DD70FE4F9439}" type="pres">
      <dgm:prSet presAssocID="{A787192E-BACD-46E1-A274-EAF47965B929}" presName="connectorText" presStyleLbl="sibTrans2D1" presStyleIdx="0" presStyleCnt="3"/>
      <dgm:spPr/>
    </dgm:pt>
    <dgm:pt modelId="{A51F8284-3E32-4E25-9747-CAF0955C2D2E}" type="pres">
      <dgm:prSet presAssocID="{0F1E7C4E-855C-41D3-8C6C-590E79B87552}" presName="node" presStyleLbl="node1" presStyleIdx="1" presStyleCnt="4">
        <dgm:presLayoutVars>
          <dgm:bulletEnabled val="1"/>
        </dgm:presLayoutVars>
      </dgm:prSet>
      <dgm:spPr>
        <a:xfrm>
          <a:off x="2189956" y="2196899"/>
          <a:ext cx="1561703" cy="1024867"/>
        </a:xfrm>
        <a:prstGeom prst="roundRect">
          <a:avLst>
            <a:gd name="adj" fmla="val 10000"/>
          </a:avLst>
        </a:prstGeom>
      </dgm:spPr>
    </dgm:pt>
    <dgm:pt modelId="{A088702E-2EF7-4A3A-880F-5AB136391574}" type="pres">
      <dgm:prSet presAssocID="{FB3A3349-514A-44D9-B692-E9D131CA7493}" presName="sibTrans" presStyleLbl="sibTrans2D1" presStyleIdx="1" presStyleCnt="3"/>
      <dgm:spPr/>
    </dgm:pt>
    <dgm:pt modelId="{76A0BC51-AB96-4FE6-A8A4-0B2F091A3058}" type="pres">
      <dgm:prSet presAssocID="{FB3A3349-514A-44D9-B692-E9D131CA7493}" presName="connectorText" presStyleLbl="sibTrans2D1" presStyleIdx="1" presStyleCnt="3"/>
      <dgm:spPr/>
    </dgm:pt>
    <dgm:pt modelId="{74EA815F-FE58-46F3-ABB0-2A7566E08210}" type="pres">
      <dgm:prSet presAssocID="{0201876C-356D-4336-90CA-EA1BD4A71D9C}" presName="node" presStyleLbl="node1" presStyleIdx="2" presStyleCnt="4" custLinFactNeighborX="-1017">
        <dgm:presLayoutVars>
          <dgm:bulletEnabled val="1"/>
        </dgm:presLayoutVars>
      </dgm:prSet>
      <dgm:spPr/>
    </dgm:pt>
    <dgm:pt modelId="{E6AF5737-2E4B-44E6-9BF4-62F5CF34B096}" type="pres">
      <dgm:prSet presAssocID="{5306B2AF-BA80-4382-8CDC-FB7135B13BB0}" presName="sibTrans" presStyleLbl="sibTrans2D1" presStyleIdx="2" presStyleCnt="3"/>
      <dgm:spPr/>
    </dgm:pt>
    <dgm:pt modelId="{166E6042-A1A7-46BD-AFD4-AE9C1968755F}" type="pres">
      <dgm:prSet presAssocID="{5306B2AF-BA80-4382-8CDC-FB7135B13BB0}" presName="connectorText" presStyleLbl="sibTrans2D1" presStyleIdx="2" presStyleCnt="3"/>
      <dgm:spPr/>
    </dgm:pt>
    <dgm:pt modelId="{091C8B65-6FAF-4DDC-BBA0-1ADD2EADB46C}" type="pres">
      <dgm:prSet presAssocID="{A4D755B2-70ED-4231-A924-FDB534A033E3}" presName="node" presStyleLbl="node1" presStyleIdx="3" presStyleCnt="4">
        <dgm:presLayoutVars>
          <dgm:bulletEnabled val="1"/>
        </dgm:presLayoutVars>
      </dgm:prSet>
      <dgm:spPr/>
    </dgm:pt>
  </dgm:ptLst>
  <dgm:cxnLst>
    <dgm:cxn modelId="{FAA4960B-6D37-443E-B7A2-F4CC255B62B8}" type="presOf" srcId="{A787192E-BACD-46E1-A274-EAF47965B929}" destId="{A5975C99-E4B3-453E-96A9-DD70FE4F9439}" srcOrd="1" destOrd="0" presId="urn:microsoft.com/office/officeart/2005/8/layout/process1"/>
    <dgm:cxn modelId="{0A4FF337-21CD-4492-A1E5-033F280AC704}" type="presOf" srcId="{004F2D27-0098-430B-BEDC-6FAA74D00416}" destId="{3355207C-6C0E-4CBE-849E-E60306D126BD}" srcOrd="0" destOrd="0" presId="urn:microsoft.com/office/officeart/2005/8/layout/process1"/>
    <dgm:cxn modelId="{3F4ED63F-021D-491E-A6EB-2BDBB4FD079A}" type="presOf" srcId="{5306B2AF-BA80-4382-8CDC-FB7135B13BB0}" destId="{E6AF5737-2E4B-44E6-9BF4-62F5CF34B096}" srcOrd="0" destOrd="0" presId="urn:microsoft.com/office/officeart/2005/8/layout/process1"/>
    <dgm:cxn modelId="{266AF464-413F-4848-BADC-F093EB8A5AF1}" type="presOf" srcId="{0201876C-356D-4336-90CA-EA1BD4A71D9C}" destId="{74EA815F-FE58-46F3-ABB0-2A7566E08210}" srcOrd="0" destOrd="0" presId="urn:microsoft.com/office/officeart/2005/8/layout/process1"/>
    <dgm:cxn modelId="{0B5D247A-AF17-4164-9DD9-DB689443BA2B}" type="presOf" srcId="{0F1E7C4E-855C-41D3-8C6C-590E79B87552}" destId="{A51F8284-3E32-4E25-9747-CAF0955C2D2E}" srcOrd="0" destOrd="0" presId="urn:microsoft.com/office/officeart/2005/8/layout/process1"/>
    <dgm:cxn modelId="{2F98B392-D6FD-421F-B300-936319FDCBAD}" srcId="{004F2D27-0098-430B-BEDC-6FAA74D00416}" destId="{95C00AF4-81A1-419B-BDC9-C397E27CBF11}" srcOrd="0" destOrd="0" parTransId="{9BF9E6A3-223E-4694-9B30-B139AE1C1215}" sibTransId="{A787192E-BACD-46E1-A274-EAF47965B929}"/>
    <dgm:cxn modelId="{8B48C0C1-28D6-406B-A084-AA7497736A22}" srcId="{004F2D27-0098-430B-BEDC-6FAA74D00416}" destId="{A4D755B2-70ED-4231-A924-FDB534A033E3}" srcOrd="3" destOrd="0" parTransId="{9115EDEE-5C02-4D63-A096-53C455E1EA43}" sibTransId="{4B07D273-FEFE-44FA-8B32-11B602912F20}"/>
    <dgm:cxn modelId="{270F05D3-E947-4D10-A81A-40A3F24559FE}" srcId="{004F2D27-0098-430B-BEDC-6FAA74D00416}" destId="{0F1E7C4E-855C-41D3-8C6C-590E79B87552}" srcOrd="1" destOrd="0" parTransId="{F15D65C8-F8DD-40EF-B307-748AEF055F71}" sibTransId="{FB3A3349-514A-44D9-B692-E9D131CA7493}"/>
    <dgm:cxn modelId="{93EAA3E0-2B2B-4677-AB9C-DD78F84954F6}" type="presOf" srcId="{A787192E-BACD-46E1-A274-EAF47965B929}" destId="{3A97604A-740F-4937-9A65-D23FEDEEB3DC}" srcOrd="0" destOrd="0" presId="urn:microsoft.com/office/officeart/2005/8/layout/process1"/>
    <dgm:cxn modelId="{83F306E2-51BA-40BE-9C81-AD03DE8DFBDD}" type="presOf" srcId="{5306B2AF-BA80-4382-8CDC-FB7135B13BB0}" destId="{166E6042-A1A7-46BD-AFD4-AE9C1968755F}" srcOrd="1" destOrd="0" presId="urn:microsoft.com/office/officeart/2005/8/layout/process1"/>
    <dgm:cxn modelId="{2A6558E2-E758-46D6-9DEE-98A224BBA6A8}" srcId="{004F2D27-0098-430B-BEDC-6FAA74D00416}" destId="{0201876C-356D-4336-90CA-EA1BD4A71D9C}" srcOrd="2" destOrd="0" parTransId="{9A8F592F-A793-4C17-8E5C-0CA414874F61}" sibTransId="{5306B2AF-BA80-4382-8CDC-FB7135B13BB0}"/>
    <dgm:cxn modelId="{48DB9BF2-2A4C-4409-BC05-2BD5238AF92E}" type="presOf" srcId="{95C00AF4-81A1-419B-BDC9-C397E27CBF11}" destId="{5F2CE50B-93FF-4D63-A18C-A5C7B15061A8}" srcOrd="0" destOrd="0" presId="urn:microsoft.com/office/officeart/2005/8/layout/process1"/>
    <dgm:cxn modelId="{86F752F3-C5A1-49EA-AE01-9BD402BD4816}" type="presOf" srcId="{A4D755B2-70ED-4231-A924-FDB534A033E3}" destId="{091C8B65-6FAF-4DDC-BBA0-1ADD2EADB46C}" srcOrd="0" destOrd="0" presId="urn:microsoft.com/office/officeart/2005/8/layout/process1"/>
    <dgm:cxn modelId="{ABF875F3-8D16-4EDA-BA72-CEED08542C85}" type="presOf" srcId="{FB3A3349-514A-44D9-B692-E9D131CA7493}" destId="{A088702E-2EF7-4A3A-880F-5AB136391574}" srcOrd="0" destOrd="0" presId="urn:microsoft.com/office/officeart/2005/8/layout/process1"/>
    <dgm:cxn modelId="{C0B6C7FA-91D0-4A1E-86BD-22D5835DF8B7}" type="presOf" srcId="{FB3A3349-514A-44D9-B692-E9D131CA7493}" destId="{76A0BC51-AB96-4FE6-A8A4-0B2F091A3058}" srcOrd="1" destOrd="0" presId="urn:microsoft.com/office/officeart/2005/8/layout/process1"/>
    <dgm:cxn modelId="{8B394704-4C64-4BD8-9EE6-969B236C33A2}" type="presParOf" srcId="{3355207C-6C0E-4CBE-849E-E60306D126BD}" destId="{5F2CE50B-93FF-4D63-A18C-A5C7B15061A8}" srcOrd="0" destOrd="0" presId="urn:microsoft.com/office/officeart/2005/8/layout/process1"/>
    <dgm:cxn modelId="{42ACD8C4-5DA6-4FA8-BD2C-5971ED21EE98}" type="presParOf" srcId="{3355207C-6C0E-4CBE-849E-E60306D126BD}" destId="{3A97604A-740F-4937-9A65-D23FEDEEB3DC}" srcOrd="1" destOrd="0" presId="urn:microsoft.com/office/officeart/2005/8/layout/process1"/>
    <dgm:cxn modelId="{3F792B81-9ACE-4EB2-BE0D-94EED96682D6}" type="presParOf" srcId="{3A97604A-740F-4937-9A65-D23FEDEEB3DC}" destId="{A5975C99-E4B3-453E-96A9-DD70FE4F9439}" srcOrd="0" destOrd="0" presId="urn:microsoft.com/office/officeart/2005/8/layout/process1"/>
    <dgm:cxn modelId="{8B48413D-EBBE-4516-A75B-FF829348886D}" type="presParOf" srcId="{3355207C-6C0E-4CBE-849E-E60306D126BD}" destId="{A51F8284-3E32-4E25-9747-CAF0955C2D2E}" srcOrd="2" destOrd="0" presId="urn:microsoft.com/office/officeart/2005/8/layout/process1"/>
    <dgm:cxn modelId="{3032E680-94B2-451C-9F53-C94EF70E274C}" type="presParOf" srcId="{3355207C-6C0E-4CBE-849E-E60306D126BD}" destId="{A088702E-2EF7-4A3A-880F-5AB136391574}" srcOrd="3" destOrd="0" presId="urn:microsoft.com/office/officeart/2005/8/layout/process1"/>
    <dgm:cxn modelId="{8007B16C-3EF2-4628-A2F1-CEC8CF2EC048}" type="presParOf" srcId="{A088702E-2EF7-4A3A-880F-5AB136391574}" destId="{76A0BC51-AB96-4FE6-A8A4-0B2F091A3058}" srcOrd="0" destOrd="0" presId="urn:microsoft.com/office/officeart/2005/8/layout/process1"/>
    <dgm:cxn modelId="{E47C90ED-3FD3-46D5-AFB4-773AADD70A6A}" type="presParOf" srcId="{3355207C-6C0E-4CBE-849E-E60306D126BD}" destId="{74EA815F-FE58-46F3-ABB0-2A7566E08210}" srcOrd="4" destOrd="0" presId="urn:microsoft.com/office/officeart/2005/8/layout/process1"/>
    <dgm:cxn modelId="{EFBAD062-E3C9-44ED-93C0-5076F6C20C32}" type="presParOf" srcId="{3355207C-6C0E-4CBE-849E-E60306D126BD}" destId="{E6AF5737-2E4B-44E6-9BF4-62F5CF34B096}" srcOrd="5" destOrd="0" presId="urn:microsoft.com/office/officeart/2005/8/layout/process1"/>
    <dgm:cxn modelId="{CBF3A314-EF80-4898-829B-20FEE562F61C}" type="presParOf" srcId="{E6AF5737-2E4B-44E6-9BF4-62F5CF34B096}" destId="{166E6042-A1A7-46BD-AFD4-AE9C1968755F}" srcOrd="0" destOrd="0" presId="urn:microsoft.com/office/officeart/2005/8/layout/process1"/>
    <dgm:cxn modelId="{F3955CFD-05F9-4051-BC51-699F635F8E31}" type="presParOf" srcId="{3355207C-6C0E-4CBE-849E-E60306D126BD}" destId="{091C8B65-6FAF-4DDC-BBA0-1ADD2EADB46C}"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1A594E-17FD-4E13-A787-D7ED8EAF351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MX"/>
        </a:p>
      </dgm:t>
    </dgm:pt>
    <dgm:pt modelId="{5D218F83-BBD4-4796-B879-BFCF1E4389F1}">
      <dgm:prSet phldrT="[Text]"/>
      <dgm:spPr/>
      <dgm:t>
        <a:bodyPr/>
        <a:lstStyle/>
        <a:p>
          <a:r>
            <a:rPr lang="es-MX" dirty="0" err="1"/>
            <a:t>Space</a:t>
          </a:r>
          <a:r>
            <a:rPr lang="es-MX" dirty="0"/>
            <a:t> X API</a:t>
          </a:r>
        </a:p>
      </dgm:t>
    </dgm:pt>
    <dgm:pt modelId="{3C9AB0E2-75DC-4FEC-B17A-3F0F77A4EF02}" type="parTrans" cxnId="{AD8EEEF9-2C7A-4470-81D3-38EEE2B197B6}">
      <dgm:prSet/>
      <dgm:spPr/>
      <dgm:t>
        <a:bodyPr/>
        <a:lstStyle/>
        <a:p>
          <a:endParaRPr lang="es-MX"/>
        </a:p>
      </dgm:t>
    </dgm:pt>
    <dgm:pt modelId="{9624E5A6-4A6E-4C37-9FB2-A18DDE4011BE}" type="sibTrans" cxnId="{AD8EEEF9-2C7A-4470-81D3-38EEE2B197B6}">
      <dgm:prSet/>
      <dgm:spPr/>
      <dgm:t>
        <a:bodyPr/>
        <a:lstStyle/>
        <a:p>
          <a:endParaRPr lang="es-MX"/>
        </a:p>
      </dgm:t>
    </dgm:pt>
    <dgm:pt modelId="{CB004EC5-2045-4D75-9C56-9E6A2C80BDC9}">
      <dgm:prSet phldrT="[Text]" phldr="1"/>
      <dgm:spPr/>
      <dgm:t>
        <a:bodyPr/>
        <a:lstStyle/>
        <a:p>
          <a:endParaRPr lang="es-MX" dirty="0"/>
        </a:p>
      </dgm:t>
    </dgm:pt>
    <dgm:pt modelId="{A991CB85-D23F-44C9-9571-156CF6FEC809}" type="parTrans" cxnId="{9649DB83-0DA5-4521-BD9A-3A3D5FBC26BF}">
      <dgm:prSet/>
      <dgm:spPr/>
      <dgm:t>
        <a:bodyPr/>
        <a:lstStyle/>
        <a:p>
          <a:endParaRPr lang="es-MX"/>
        </a:p>
      </dgm:t>
    </dgm:pt>
    <dgm:pt modelId="{2BD6BFB0-7472-4CEB-A7A6-31FFCCBC240A}" type="sibTrans" cxnId="{9649DB83-0DA5-4521-BD9A-3A3D5FBC26BF}">
      <dgm:prSet/>
      <dgm:spPr/>
      <dgm:t>
        <a:bodyPr/>
        <a:lstStyle/>
        <a:p>
          <a:endParaRPr lang="es-MX"/>
        </a:p>
      </dgm:t>
    </dgm:pt>
    <dgm:pt modelId="{A315F4DD-9DAB-4032-B4B8-E0F805DCDA5D}">
      <dgm:prSet phldrT="[Text]" phldr="1"/>
      <dgm:spPr/>
      <dgm:t>
        <a:bodyPr/>
        <a:lstStyle/>
        <a:p>
          <a:endParaRPr lang="es-MX"/>
        </a:p>
      </dgm:t>
    </dgm:pt>
    <dgm:pt modelId="{310686B4-2551-47D1-A756-B4C08AE79696}" type="parTrans" cxnId="{ABB8569B-0C19-4BC8-8DE2-D276B2907043}">
      <dgm:prSet/>
      <dgm:spPr/>
      <dgm:t>
        <a:bodyPr/>
        <a:lstStyle/>
        <a:p>
          <a:endParaRPr lang="es-MX"/>
        </a:p>
      </dgm:t>
    </dgm:pt>
    <dgm:pt modelId="{9D66DDA5-AD11-48F2-A71E-2DB66524B9D5}" type="sibTrans" cxnId="{ABB8569B-0C19-4BC8-8DE2-D276B2907043}">
      <dgm:prSet/>
      <dgm:spPr/>
      <dgm:t>
        <a:bodyPr/>
        <a:lstStyle/>
        <a:p>
          <a:endParaRPr lang="es-MX"/>
        </a:p>
      </dgm:t>
    </dgm:pt>
    <dgm:pt modelId="{61CDE415-4AD1-4D88-9231-5A429B785E82}">
      <dgm:prSet phldrT="[Text]" phldr="1"/>
      <dgm:spPr/>
      <dgm:t>
        <a:bodyPr/>
        <a:lstStyle/>
        <a:p>
          <a:endParaRPr lang="es-MX" dirty="0"/>
        </a:p>
      </dgm:t>
    </dgm:pt>
    <dgm:pt modelId="{C7D75226-F705-42C7-93B7-B034C37816E7}" type="parTrans" cxnId="{7DADC0C0-A6C1-4438-838F-46E348A28BF1}">
      <dgm:prSet/>
      <dgm:spPr/>
      <dgm:t>
        <a:bodyPr/>
        <a:lstStyle/>
        <a:p>
          <a:endParaRPr lang="es-MX"/>
        </a:p>
      </dgm:t>
    </dgm:pt>
    <dgm:pt modelId="{281A6D5D-91CF-4928-BBEE-0C97B79A4CBF}" type="sibTrans" cxnId="{7DADC0C0-A6C1-4438-838F-46E348A28BF1}">
      <dgm:prSet/>
      <dgm:spPr/>
      <dgm:t>
        <a:bodyPr/>
        <a:lstStyle/>
        <a:p>
          <a:endParaRPr lang="es-MX"/>
        </a:p>
      </dgm:t>
    </dgm:pt>
    <dgm:pt modelId="{63782588-26A5-4BF3-8A12-D81805A54CAB}">
      <dgm:prSet phldrT="[Text]"/>
      <dgm:spPr/>
      <dgm:t>
        <a:bodyPr/>
        <a:lstStyle/>
        <a:p>
          <a:r>
            <a:rPr lang="es-MX" b="1" i="0" dirty="0" err="1"/>
            <a:t>Fetch</a:t>
          </a:r>
          <a:r>
            <a:rPr lang="es-MX" b="1" i="0" dirty="0"/>
            <a:t> </a:t>
          </a:r>
          <a:r>
            <a:rPr lang="es-MX" b="1" i="0" dirty="0" err="1"/>
            <a:t>Past</a:t>
          </a:r>
          <a:r>
            <a:rPr lang="es-MX" b="1" i="0" dirty="0"/>
            <a:t> </a:t>
          </a:r>
          <a:r>
            <a:rPr lang="es-MX" b="1" i="0" dirty="0" err="1"/>
            <a:t>Launches</a:t>
          </a:r>
          <a:endParaRPr lang="es-MX" b="1" i="0" dirty="0"/>
        </a:p>
      </dgm:t>
    </dgm:pt>
    <dgm:pt modelId="{7E7B43D7-B016-48BD-A610-85827979F7D8}" type="parTrans" cxnId="{8BF527C2-54A7-4AA2-93C0-5C6AD43413AF}">
      <dgm:prSet/>
      <dgm:spPr/>
      <dgm:t>
        <a:bodyPr/>
        <a:lstStyle/>
        <a:p>
          <a:endParaRPr lang="es-MX"/>
        </a:p>
      </dgm:t>
    </dgm:pt>
    <dgm:pt modelId="{71B92E5A-4561-406A-9004-0BA3E66BDE58}" type="sibTrans" cxnId="{8BF527C2-54A7-4AA2-93C0-5C6AD43413AF}">
      <dgm:prSet/>
      <dgm:spPr/>
      <dgm:t>
        <a:bodyPr/>
        <a:lstStyle/>
        <a:p>
          <a:endParaRPr lang="es-MX"/>
        </a:p>
      </dgm:t>
    </dgm:pt>
    <dgm:pt modelId="{F4BA3ED7-918C-4C4A-B91C-FA8A759083F7}" type="pres">
      <dgm:prSet presAssocID="{BE1A594E-17FD-4E13-A787-D7ED8EAF351A}" presName="hierChild1" presStyleCnt="0">
        <dgm:presLayoutVars>
          <dgm:orgChart val="1"/>
          <dgm:chPref val="1"/>
          <dgm:dir/>
          <dgm:animOne val="branch"/>
          <dgm:animLvl val="lvl"/>
          <dgm:resizeHandles/>
        </dgm:presLayoutVars>
      </dgm:prSet>
      <dgm:spPr/>
    </dgm:pt>
    <dgm:pt modelId="{F9EE4109-40CE-495A-A8CC-66EFB96A8F01}" type="pres">
      <dgm:prSet presAssocID="{5D218F83-BBD4-4796-B879-BFCF1E4389F1}" presName="hierRoot1" presStyleCnt="0">
        <dgm:presLayoutVars>
          <dgm:hierBranch val="init"/>
        </dgm:presLayoutVars>
      </dgm:prSet>
      <dgm:spPr/>
    </dgm:pt>
    <dgm:pt modelId="{E55C7C79-23E5-4F72-8280-16BBA2965C59}" type="pres">
      <dgm:prSet presAssocID="{5D218F83-BBD4-4796-B879-BFCF1E4389F1}" presName="rootComposite1" presStyleCnt="0"/>
      <dgm:spPr/>
    </dgm:pt>
    <dgm:pt modelId="{F57CCA65-DA8B-48C9-92AE-8BA60489A0F6}" type="pres">
      <dgm:prSet presAssocID="{5D218F83-BBD4-4796-B879-BFCF1E4389F1}" presName="rootText1" presStyleLbl="node0" presStyleIdx="0" presStyleCnt="1">
        <dgm:presLayoutVars>
          <dgm:chPref val="3"/>
        </dgm:presLayoutVars>
      </dgm:prSet>
      <dgm:spPr/>
    </dgm:pt>
    <dgm:pt modelId="{310FD6E0-A9C5-4AFA-8C4E-C27C1A368FA8}" type="pres">
      <dgm:prSet presAssocID="{5D218F83-BBD4-4796-B879-BFCF1E4389F1}" presName="rootConnector1" presStyleLbl="node1" presStyleIdx="0" presStyleCnt="0"/>
      <dgm:spPr/>
    </dgm:pt>
    <dgm:pt modelId="{649C5337-820E-4F34-8E64-22688089C228}" type="pres">
      <dgm:prSet presAssocID="{5D218F83-BBD4-4796-B879-BFCF1E4389F1}" presName="hierChild2" presStyleCnt="0"/>
      <dgm:spPr/>
    </dgm:pt>
    <dgm:pt modelId="{BEA4B794-4A16-46A5-878E-1E6F93431097}" type="pres">
      <dgm:prSet presAssocID="{7E7B43D7-B016-48BD-A610-85827979F7D8}" presName="Name37" presStyleLbl="parChTrans1D2" presStyleIdx="0" presStyleCnt="4"/>
      <dgm:spPr/>
    </dgm:pt>
    <dgm:pt modelId="{10DD63ED-7517-4544-A6E4-B14637332CBA}" type="pres">
      <dgm:prSet presAssocID="{63782588-26A5-4BF3-8A12-D81805A54CAB}" presName="hierRoot2" presStyleCnt="0">
        <dgm:presLayoutVars>
          <dgm:hierBranch val="init"/>
        </dgm:presLayoutVars>
      </dgm:prSet>
      <dgm:spPr/>
    </dgm:pt>
    <dgm:pt modelId="{D3E12731-0FF2-4AAA-8AAC-55272D0346A7}" type="pres">
      <dgm:prSet presAssocID="{63782588-26A5-4BF3-8A12-D81805A54CAB}" presName="rootComposite" presStyleCnt="0"/>
      <dgm:spPr/>
    </dgm:pt>
    <dgm:pt modelId="{EE72A88D-2EE6-4DE4-80A0-45D77998BCEE}" type="pres">
      <dgm:prSet presAssocID="{63782588-26A5-4BF3-8A12-D81805A54CAB}" presName="rootText" presStyleLbl="node2" presStyleIdx="0" presStyleCnt="4">
        <dgm:presLayoutVars>
          <dgm:chPref val="3"/>
        </dgm:presLayoutVars>
      </dgm:prSet>
      <dgm:spPr/>
    </dgm:pt>
    <dgm:pt modelId="{0489C924-97F5-474A-BD93-72D2D693B38B}" type="pres">
      <dgm:prSet presAssocID="{63782588-26A5-4BF3-8A12-D81805A54CAB}" presName="rootConnector" presStyleLbl="node2" presStyleIdx="0" presStyleCnt="4"/>
      <dgm:spPr/>
    </dgm:pt>
    <dgm:pt modelId="{F1E9C900-D7EB-4AC8-B3C8-098AFA32D28C}" type="pres">
      <dgm:prSet presAssocID="{63782588-26A5-4BF3-8A12-D81805A54CAB}" presName="hierChild4" presStyleCnt="0"/>
      <dgm:spPr/>
    </dgm:pt>
    <dgm:pt modelId="{6DA145E3-B23B-4725-AE1A-7988DBE13724}" type="pres">
      <dgm:prSet presAssocID="{63782588-26A5-4BF3-8A12-D81805A54CAB}" presName="hierChild5" presStyleCnt="0"/>
      <dgm:spPr/>
    </dgm:pt>
    <dgm:pt modelId="{FFF8F56F-655F-4C24-BAED-524825EB4200}" type="pres">
      <dgm:prSet presAssocID="{A991CB85-D23F-44C9-9571-156CF6FEC809}" presName="Name37" presStyleLbl="parChTrans1D2" presStyleIdx="1" presStyleCnt="4"/>
      <dgm:spPr/>
    </dgm:pt>
    <dgm:pt modelId="{76A69108-50E9-4D87-83AF-0D804DE32C7F}" type="pres">
      <dgm:prSet presAssocID="{CB004EC5-2045-4D75-9C56-9E6A2C80BDC9}" presName="hierRoot2" presStyleCnt="0">
        <dgm:presLayoutVars>
          <dgm:hierBranch val="init"/>
        </dgm:presLayoutVars>
      </dgm:prSet>
      <dgm:spPr/>
    </dgm:pt>
    <dgm:pt modelId="{455362BE-4F6A-4A79-BBD8-F7F193EBDDB1}" type="pres">
      <dgm:prSet presAssocID="{CB004EC5-2045-4D75-9C56-9E6A2C80BDC9}" presName="rootComposite" presStyleCnt="0"/>
      <dgm:spPr/>
    </dgm:pt>
    <dgm:pt modelId="{3A479D62-9DF5-4FD4-AD49-8F1D9B02C47D}" type="pres">
      <dgm:prSet presAssocID="{CB004EC5-2045-4D75-9C56-9E6A2C80BDC9}" presName="rootText" presStyleLbl="node2" presStyleIdx="1" presStyleCnt="4">
        <dgm:presLayoutVars>
          <dgm:chPref val="3"/>
        </dgm:presLayoutVars>
      </dgm:prSet>
      <dgm:spPr/>
    </dgm:pt>
    <dgm:pt modelId="{5694C068-2A12-4BA2-978B-F714D4D0B168}" type="pres">
      <dgm:prSet presAssocID="{CB004EC5-2045-4D75-9C56-9E6A2C80BDC9}" presName="rootConnector" presStyleLbl="node2" presStyleIdx="1" presStyleCnt="4"/>
      <dgm:spPr/>
    </dgm:pt>
    <dgm:pt modelId="{DCC4E77B-C6F5-4F25-86A9-D16B0D7F81D4}" type="pres">
      <dgm:prSet presAssocID="{CB004EC5-2045-4D75-9C56-9E6A2C80BDC9}" presName="hierChild4" presStyleCnt="0"/>
      <dgm:spPr/>
    </dgm:pt>
    <dgm:pt modelId="{03823C0D-0434-4924-B2D2-15C329C97874}" type="pres">
      <dgm:prSet presAssocID="{CB004EC5-2045-4D75-9C56-9E6A2C80BDC9}" presName="hierChild5" presStyleCnt="0"/>
      <dgm:spPr/>
    </dgm:pt>
    <dgm:pt modelId="{B514C31F-1014-4B7C-B84F-A3A95E954D72}" type="pres">
      <dgm:prSet presAssocID="{310686B4-2551-47D1-A756-B4C08AE79696}" presName="Name37" presStyleLbl="parChTrans1D2" presStyleIdx="2" presStyleCnt="4"/>
      <dgm:spPr/>
    </dgm:pt>
    <dgm:pt modelId="{3CB138D0-ED06-4021-9D22-0B84A7573E8E}" type="pres">
      <dgm:prSet presAssocID="{A315F4DD-9DAB-4032-B4B8-E0F805DCDA5D}" presName="hierRoot2" presStyleCnt="0">
        <dgm:presLayoutVars>
          <dgm:hierBranch val="init"/>
        </dgm:presLayoutVars>
      </dgm:prSet>
      <dgm:spPr/>
    </dgm:pt>
    <dgm:pt modelId="{795047DF-8D86-43C9-9C6B-5F12D7F2D80D}" type="pres">
      <dgm:prSet presAssocID="{A315F4DD-9DAB-4032-B4B8-E0F805DCDA5D}" presName="rootComposite" presStyleCnt="0"/>
      <dgm:spPr/>
    </dgm:pt>
    <dgm:pt modelId="{990DBC7A-EA39-49FA-B78F-BA5A20202BB9}" type="pres">
      <dgm:prSet presAssocID="{A315F4DD-9DAB-4032-B4B8-E0F805DCDA5D}" presName="rootText" presStyleLbl="node2" presStyleIdx="2" presStyleCnt="4">
        <dgm:presLayoutVars>
          <dgm:chPref val="3"/>
        </dgm:presLayoutVars>
      </dgm:prSet>
      <dgm:spPr/>
    </dgm:pt>
    <dgm:pt modelId="{4748D681-16C8-4CE2-88B2-0CBCA7A2DBAB}" type="pres">
      <dgm:prSet presAssocID="{A315F4DD-9DAB-4032-B4B8-E0F805DCDA5D}" presName="rootConnector" presStyleLbl="node2" presStyleIdx="2" presStyleCnt="4"/>
      <dgm:spPr/>
    </dgm:pt>
    <dgm:pt modelId="{8D2E334A-CD45-40E5-999F-BF2AD969B0D0}" type="pres">
      <dgm:prSet presAssocID="{A315F4DD-9DAB-4032-B4B8-E0F805DCDA5D}" presName="hierChild4" presStyleCnt="0"/>
      <dgm:spPr/>
    </dgm:pt>
    <dgm:pt modelId="{5FB295E1-77CD-4E9D-BDE4-4662B48CA416}" type="pres">
      <dgm:prSet presAssocID="{A315F4DD-9DAB-4032-B4B8-E0F805DCDA5D}" presName="hierChild5" presStyleCnt="0"/>
      <dgm:spPr/>
    </dgm:pt>
    <dgm:pt modelId="{F7DD12CF-FCB1-4EDB-91A8-88D1E920F362}" type="pres">
      <dgm:prSet presAssocID="{C7D75226-F705-42C7-93B7-B034C37816E7}" presName="Name37" presStyleLbl="parChTrans1D2" presStyleIdx="3" presStyleCnt="4"/>
      <dgm:spPr/>
    </dgm:pt>
    <dgm:pt modelId="{60C623AC-58E7-43B6-860D-E75314FBD20D}" type="pres">
      <dgm:prSet presAssocID="{61CDE415-4AD1-4D88-9231-5A429B785E82}" presName="hierRoot2" presStyleCnt="0">
        <dgm:presLayoutVars>
          <dgm:hierBranch val="init"/>
        </dgm:presLayoutVars>
      </dgm:prSet>
      <dgm:spPr/>
    </dgm:pt>
    <dgm:pt modelId="{6C860E15-3C95-44B5-946B-9806E84F4175}" type="pres">
      <dgm:prSet presAssocID="{61CDE415-4AD1-4D88-9231-5A429B785E82}" presName="rootComposite" presStyleCnt="0"/>
      <dgm:spPr/>
    </dgm:pt>
    <dgm:pt modelId="{D40FF143-5788-4EF5-9588-EAF6A7B56B46}" type="pres">
      <dgm:prSet presAssocID="{61CDE415-4AD1-4D88-9231-5A429B785E82}" presName="rootText" presStyleLbl="node2" presStyleIdx="3" presStyleCnt="4">
        <dgm:presLayoutVars>
          <dgm:chPref val="3"/>
        </dgm:presLayoutVars>
      </dgm:prSet>
      <dgm:spPr/>
    </dgm:pt>
    <dgm:pt modelId="{25950F2A-73D9-4BA4-973A-D6D7FB278852}" type="pres">
      <dgm:prSet presAssocID="{61CDE415-4AD1-4D88-9231-5A429B785E82}" presName="rootConnector" presStyleLbl="node2" presStyleIdx="3" presStyleCnt="4"/>
      <dgm:spPr/>
    </dgm:pt>
    <dgm:pt modelId="{FF741A87-CCDE-4F8D-93C3-D237FC40729B}" type="pres">
      <dgm:prSet presAssocID="{61CDE415-4AD1-4D88-9231-5A429B785E82}" presName="hierChild4" presStyleCnt="0"/>
      <dgm:spPr/>
    </dgm:pt>
    <dgm:pt modelId="{E970D81D-98B6-4125-B43E-963AC50D912E}" type="pres">
      <dgm:prSet presAssocID="{61CDE415-4AD1-4D88-9231-5A429B785E82}" presName="hierChild5" presStyleCnt="0"/>
      <dgm:spPr/>
    </dgm:pt>
    <dgm:pt modelId="{B444FF06-60F3-4D24-A40D-78ED3BBE7F07}" type="pres">
      <dgm:prSet presAssocID="{5D218F83-BBD4-4796-B879-BFCF1E4389F1}" presName="hierChild3" presStyleCnt="0"/>
      <dgm:spPr/>
    </dgm:pt>
  </dgm:ptLst>
  <dgm:cxnLst>
    <dgm:cxn modelId="{AFB05B00-4C39-4E60-BF00-B23AF506CCFD}" type="presOf" srcId="{A991CB85-D23F-44C9-9571-156CF6FEC809}" destId="{FFF8F56F-655F-4C24-BAED-524825EB4200}" srcOrd="0" destOrd="0" presId="urn:microsoft.com/office/officeart/2005/8/layout/orgChart1"/>
    <dgm:cxn modelId="{A13B8002-1B56-4068-83AA-12170F9990A6}" type="presOf" srcId="{63782588-26A5-4BF3-8A12-D81805A54CAB}" destId="{EE72A88D-2EE6-4DE4-80A0-45D77998BCEE}" srcOrd="0" destOrd="0" presId="urn:microsoft.com/office/officeart/2005/8/layout/orgChart1"/>
    <dgm:cxn modelId="{FF1C7D0A-3E15-4325-873F-EFC8EFA819E1}" type="presOf" srcId="{5D218F83-BBD4-4796-B879-BFCF1E4389F1}" destId="{F57CCA65-DA8B-48C9-92AE-8BA60489A0F6}" srcOrd="0" destOrd="0" presId="urn:microsoft.com/office/officeart/2005/8/layout/orgChart1"/>
    <dgm:cxn modelId="{E2990A19-F729-4739-997D-0D2D7EEDF76C}" type="presOf" srcId="{A315F4DD-9DAB-4032-B4B8-E0F805DCDA5D}" destId="{990DBC7A-EA39-49FA-B78F-BA5A20202BB9}" srcOrd="0" destOrd="0" presId="urn:microsoft.com/office/officeart/2005/8/layout/orgChart1"/>
    <dgm:cxn modelId="{E75C6219-30B3-4E83-873D-7A447A7E656F}" type="presOf" srcId="{61CDE415-4AD1-4D88-9231-5A429B785E82}" destId="{D40FF143-5788-4EF5-9588-EAF6A7B56B46}" srcOrd="0" destOrd="0" presId="urn:microsoft.com/office/officeart/2005/8/layout/orgChart1"/>
    <dgm:cxn modelId="{4A36E324-E7B4-440C-AC32-026F476AAD14}" type="presOf" srcId="{CB004EC5-2045-4D75-9C56-9E6A2C80BDC9}" destId="{5694C068-2A12-4BA2-978B-F714D4D0B168}" srcOrd="1" destOrd="0" presId="urn:microsoft.com/office/officeart/2005/8/layout/orgChart1"/>
    <dgm:cxn modelId="{9D490657-B0EC-4000-B1C3-29B2DD380456}" type="presOf" srcId="{310686B4-2551-47D1-A756-B4C08AE79696}" destId="{B514C31F-1014-4B7C-B84F-A3A95E954D72}" srcOrd="0" destOrd="0" presId="urn:microsoft.com/office/officeart/2005/8/layout/orgChart1"/>
    <dgm:cxn modelId="{B18A4058-D880-4034-A824-39F9B1A18559}" type="presOf" srcId="{C7D75226-F705-42C7-93B7-B034C37816E7}" destId="{F7DD12CF-FCB1-4EDB-91A8-88D1E920F362}" srcOrd="0" destOrd="0" presId="urn:microsoft.com/office/officeart/2005/8/layout/orgChart1"/>
    <dgm:cxn modelId="{9649DB83-0DA5-4521-BD9A-3A3D5FBC26BF}" srcId="{5D218F83-BBD4-4796-B879-BFCF1E4389F1}" destId="{CB004EC5-2045-4D75-9C56-9E6A2C80BDC9}" srcOrd="1" destOrd="0" parTransId="{A991CB85-D23F-44C9-9571-156CF6FEC809}" sibTransId="{2BD6BFB0-7472-4CEB-A7A6-31FFCCBC240A}"/>
    <dgm:cxn modelId="{48714198-048C-4166-86F0-4D3BA554A08B}" type="presOf" srcId="{7E7B43D7-B016-48BD-A610-85827979F7D8}" destId="{BEA4B794-4A16-46A5-878E-1E6F93431097}" srcOrd="0" destOrd="0" presId="urn:microsoft.com/office/officeart/2005/8/layout/orgChart1"/>
    <dgm:cxn modelId="{ABB8569B-0C19-4BC8-8DE2-D276B2907043}" srcId="{5D218F83-BBD4-4796-B879-BFCF1E4389F1}" destId="{A315F4DD-9DAB-4032-B4B8-E0F805DCDA5D}" srcOrd="2" destOrd="0" parTransId="{310686B4-2551-47D1-A756-B4C08AE79696}" sibTransId="{9D66DDA5-AD11-48F2-A71E-2DB66524B9D5}"/>
    <dgm:cxn modelId="{E13DD1B6-0C84-4C3C-9D37-1D9EEF39F56E}" type="presOf" srcId="{63782588-26A5-4BF3-8A12-D81805A54CAB}" destId="{0489C924-97F5-474A-BD93-72D2D693B38B}" srcOrd="1" destOrd="0" presId="urn:microsoft.com/office/officeart/2005/8/layout/orgChart1"/>
    <dgm:cxn modelId="{AC9616B9-3B78-4FF2-BC6B-91D96883B0EC}" type="presOf" srcId="{CB004EC5-2045-4D75-9C56-9E6A2C80BDC9}" destId="{3A479D62-9DF5-4FD4-AD49-8F1D9B02C47D}" srcOrd="0" destOrd="0" presId="urn:microsoft.com/office/officeart/2005/8/layout/orgChart1"/>
    <dgm:cxn modelId="{7DADC0C0-A6C1-4438-838F-46E348A28BF1}" srcId="{5D218F83-BBD4-4796-B879-BFCF1E4389F1}" destId="{61CDE415-4AD1-4D88-9231-5A429B785E82}" srcOrd="3" destOrd="0" parTransId="{C7D75226-F705-42C7-93B7-B034C37816E7}" sibTransId="{281A6D5D-91CF-4928-BBEE-0C97B79A4CBF}"/>
    <dgm:cxn modelId="{8BF527C2-54A7-4AA2-93C0-5C6AD43413AF}" srcId="{5D218F83-BBD4-4796-B879-BFCF1E4389F1}" destId="{63782588-26A5-4BF3-8A12-D81805A54CAB}" srcOrd="0" destOrd="0" parTransId="{7E7B43D7-B016-48BD-A610-85827979F7D8}" sibTransId="{71B92E5A-4561-406A-9004-0BA3E66BDE58}"/>
    <dgm:cxn modelId="{7CB503CD-E45F-4D57-99C6-6B45AABD6284}" type="presOf" srcId="{61CDE415-4AD1-4D88-9231-5A429B785E82}" destId="{25950F2A-73D9-4BA4-973A-D6D7FB278852}" srcOrd="1" destOrd="0" presId="urn:microsoft.com/office/officeart/2005/8/layout/orgChart1"/>
    <dgm:cxn modelId="{DA9FDFD8-EE49-4923-BB92-5586A193EAFE}" type="presOf" srcId="{BE1A594E-17FD-4E13-A787-D7ED8EAF351A}" destId="{F4BA3ED7-918C-4C4A-B91C-FA8A759083F7}" srcOrd="0" destOrd="0" presId="urn:microsoft.com/office/officeart/2005/8/layout/orgChart1"/>
    <dgm:cxn modelId="{17B9BEF8-858B-4C2D-8B33-54A0ABE903B1}" type="presOf" srcId="{A315F4DD-9DAB-4032-B4B8-E0F805DCDA5D}" destId="{4748D681-16C8-4CE2-88B2-0CBCA7A2DBAB}" srcOrd="1" destOrd="0" presId="urn:microsoft.com/office/officeart/2005/8/layout/orgChart1"/>
    <dgm:cxn modelId="{AD8EEEF9-2C7A-4470-81D3-38EEE2B197B6}" srcId="{BE1A594E-17FD-4E13-A787-D7ED8EAF351A}" destId="{5D218F83-BBD4-4796-B879-BFCF1E4389F1}" srcOrd="0" destOrd="0" parTransId="{3C9AB0E2-75DC-4FEC-B17A-3F0F77A4EF02}" sibTransId="{9624E5A6-4A6E-4C37-9FB2-A18DDE4011BE}"/>
    <dgm:cxn modelId="{565376FC-1724-41DA-933E-72BBDB2D647E}" type="presOf" srcId="{5D218F83-BBD4-4796-B879-BFCF1E4389F1}" destId="{310FD6E0-A9C5-4AFA-8C4E-C27C1A368FA8}" srcOrd="1" destOrd="0" presId="urn:microsoft.com/office/officeart/2005/8/layout/orgChart1"/>
    <dgm:cxn modelId="{616F3FC0-6C50-4F96-BD1F-7E0327B2846F}" type="presParOf" srcId="{F4BA3ED7-918C-4C4A-B91C-FA8A759083F7}" destId="{F9EE4109-40CE-495A-A8CC-66EFB96A8F01}" srcOrd="0" destOrd="0" presId="urn:microsoft.com/office/officeart/2005/8/layout/orgChart1"/>
    <dgm:cxn modelId="{DF72AF40-F381-43DB-BDBA-DA9B28956312}" type="presParOf" srcId="{F9EE4109-40CE-495A-A8CC-66EFB96A8F01}" destId="{E55C7C79-23E5-4F72-8280-16BBA2965C59}" srcOrd="0" destOrd="0" presId="urn:microsoft.com/office/officeart/2005/8/layout/orgChart1"/>
    <dgm:cxn modelId="{0A26CF99-1A65-45A3-A1A5-582378EB3DB7}" type="presParOf" srcId="{E55C7C79-23E5-4F72-8280-16BBA2965C59}" destId="{F57CCA65-DA8B-48C9-92AE-8BA60489A0F6}" srcOrd="0" destOrd="0" presId="urn:microsoft.com/office/officeart/2005/8/layout/orgChart1"/>
    <dgm:cxn modelId="{E5D9BD3B-0F2F-4C9C-A9C4-699D667DA17D}" type="presParOf" srcId="{E55C7C79-23E5-4F72-8280-16BBA2965C59}" destId="{310FD6E0-A9C5-4AFA-8C4E-C27C1A368FA8}" srcOrd="1" destOrd="0" presId="urn:microsoft.com/office/officeart/2005/8/layout/orgChart1"/>
    <dgm:cxn modelId="{6D0D79F8-8F4D-4805-946F-098C7BFF9D04}" type="presParOf" srcId="{F9EE4109-40CE-495A-A8CC-66EFB96A8F01}" destId="{649C5337-820E-4F34-8E64-22688089C228}" srcOrd="1" destOrd="0" presId="urn:microsoft.com/office/officeart/2005/8/layout/orgChart1"/>
    <dgm:cxn modelId="{FB8A7B3D-2CA8-4154-BD3B-68EEBCE00C1A}" type="presParOf" srcId="{649C5337-820E-4F34-8E64-22688089C228}" destId="{BEA4B794-4A16-46A5-878E-1E6F93431097}" srcOrd="0" destOrd="0" presId="urn:microsoft.com/office/officeart/2005/8/layout/orgChart1"/>
    <dgm:cxn modelId="{AB04D6B9-E375-4FF8-B902-8CEF8F059974}" type="presParOf" srcId="{649C5337-820E-4F34-8E64-22688089C228}" destId="{10DD63ED-7517-4544-A6E4-B14637332CBA}" srcOrd="1" destOrd="0" presId="urn:microsoft.com/office/officeart/2005/8/layout/orgChart1"/>
    <dgm:cxn modelId="{273D7907-A579-4218-802C-8A934311FFA5}" type="presParOf" srcId="{10DD63ED-7517-4544-A6E4-B14637332CBA}" destId="{D3E12731-0FF2-4AAA-8AAC-55272D0346A7}" srcOrd="0" destOrd="0" presId="urn:microsoft.com/office/officeart/2005/8/layout/orgChart1"/>
    <dgm:cxn modelId="{42A0B0AA-A847-44BB-AEF7-1426DD01AFCF}" type="presParOf" srcId="{D3E12731-0FF2-4AAA-8AAC-55272D0346A7}" destId="{EE72A88D-2EE6-4DE4-80A0-45D77998BCEE}" srcOrd="0" destOrd="0" presId="urn:microsoft.com/office/officeart/2005/8/layout/orgChart1"/>
    <dgm:cxn modelId="{A581E31C-6418-4BD2-A2A4-081BC4866A1A}" type="presParOf" srcId="{D3E12731-0FF2-4AAA-8AAC-55272D0346A7}" destId="{0489C924-97F5-474A-BD93-72D2D693B38B}" srcOrd="1" destOrd="0" presId="urn:microsoft.com/office/officeart/2005/8/layout/orgChart1"/>
    <dgm:cxn modelId="{4266D556-F26D-454F-9724-0F38988C6568}" type="presParOf" srcId="{10DD63ED-7517-4544-A6E4-B14637332CBA}" destId="{F1E9C900-D7EB-4AC8-B3C8-098AFA32D28C}" srcOrd="1" destOrd="0" presId="urn:microsoft.com/office/officeart/2005/8/layout/orgChart1"/>
    <dgm:cxn modelId="{A5CA716C-F7D1-4709-8548-0CDDF19E48A6}" type="presParOf" srcId="{10DD63ED-7517-4544-A6E4-B14637332CBA}" destId="{6DA145E3-B23B-4725-AE1A-7988DBE13724}" srcOrd="2" destOrd="0" presId="urn:microsoft.com/office/officeart/2005/8/layout/orgChart1"/>
    <dgm:cxn modelId="{3A164955-089B-417E-AADC-5177201647AD}" type="presParOf" srcId="{649C5337-820E-4F34-8E64-22688089C228}" destId="{FFF8F56F-655F-4C24-BAED-524825EB4200}" srcOrd="2" destOrd="0" presId="urn:microsoft.com/office/officeart/2005/8/layout/orgChart1"/>
    <dgm:cxn modelId="{E5D81AE3-C28F-4A3C-AC2E-52E99E7EC245}" type="presParOf" srcId="{649C5337-820E-4F34-8E64-22688089C228}" destId="{76A69108-50E9-4D87-83AF-0D804DE32C7F}" srcOrd="3" destOrd="0" presId="urn:microsoft.com/office/officeart/2005/8/layout/orgChart1"/>
    <dgm:cxn modelId="{069C0DA3-2BD8-4FD2-BB46-31E7FC3838B5}" type="presParOf" srcId="{76A69108-50E9-4D87-83AF-0D804DE32C7F}" destId="{455362BE-4F6A-4A79-BBD8-F7F193EBDDB1}" srcOrd="0" destOrd="0" presId="urn:microsoft.com/office/officeart/2005/8/layout/orgChart1"/>
    <dgm:cxn modelId="{027D75B5-4E35-4714-8C36-518C34CFAE40}" type="presParOf" srcId="{455362BE-4F6A-4A79-BBD8-F7F193EBDDB1}" destId="{3A479D62-9DF5-4FD4-AD49-8F1D9B02C47D}" srcOrd="0" destOrd="0" presId="urn:microsoft.com/office/officeart/2005/8/layout/orgChart1"/>
    <dgm:cxn modelId="{963474D3-95F3-4D20-AE8A-46BA1F88ECB9}" type="presParOf" srcId="{455362BE-4F6A-4A79-BBD8-F7F193EBDDB1}" destId="{5694C068-2A12-4BA2-978B-F714D4D0B168}" srcOrd="1" destOrd="0" presId="urn:microsoft.com/office/officeart/2005/8/layout/orgChart1"/>
    <dgm:cxn modelId="{D019110A-21FB-4CF5-B62E-57C8AFDAA60F}" type="presParOf" srcId="{76A69108-50E9-4D87-83AF-0D804DE32C7F}" destId="{DCC4E77B-C6F5-4F25-86A9-D16B0D7F81D4}" srcOrd="1" destOrd="0" presId="urn:microsoft.com/office/officeart/2005/8/layout/orgChart1"/>
    <dgm:cxn modelId="{4BBC9F10-448C-48D3-89BA-5BAE2D7ABD08}" type="presParOf" srcId="{76A69108-50E9-4D87-83AF-0D804DE32C7F}" destId="{03823C0D-0434-4924-B2D2-15C329C97874}" srcOrd="2" destOrd="0" presId="urn:microsoft.com/office/officeart/2005/8/layout/orgChart1"/>
    <dgm:cxn modelId="{F31CE832-CC14-4A48-80D5-BB4547476C3E}" type="presParOf" srcId="{649C5337-820E-4F34-8E64-22688089C228}" destId="{B514C31F-1014-4B7C-B84F-A3A95E954D72}" srcOrd="4" destOrd="0" presId="urn:microsoft.com/office/officeart/2005/8/layout/orgChart1"/>
    <dgm:cxn modelId="{37A3DA4D-3281-4CC4-80D9-7C975EAEF615}" type="presParOf" srcId="{649C5337-820E-4F34-8E64-22688089C228}" destId="{3CB138D0-ED06-4021-9D22-0B84A7573E8E}" srcOrd="5" destOrd="0" presId="urn:microsoft.com/office/officeart/2005/8/layout/orgChart1"/>
    <dgm:cxn modelId="{3C959604-144A-411E-B3F0-9303D90F9A36}" type="presParOf" srcId="{3CB138D0-ED06-4021-9D22-0B84A7573E8E}" destId="{795047DF-8D86-43C9-9C6B-5F12D7F2D80D}" srcOrd="0" destOrd="0" presId="urn:microsoft.com/office/officeart/2005/8/layout/orgChart1"/>
    <dgm:cxn modelId="{CAEF70C7-2F6E-4BA8-AA18-DC91C010E5B7}" type="presParOf" srcId="{795047DF-8D86-43C9-9C6B-5F12D7F2D80D}" destId="{990DBC7A-EA39-49FA-B78F-BA5A20202BB9}" srcOrd="0" destOrd="0" presId="urn:microsoft.com/office/officeart/2005/8/layout/orgChart1"/>
    <dgm:cxn modelId="{4A341805-3AE5-4272-B974-D07FA266287A}" type="presParOf" srcId="{795047DF-8D86-43C9-9C6B-5F12D7F2D80D}" destId="{4748D681-16C8-4CE2-88B2-0CBCA7A2DBAB}" srcOrd="1" destOrd="0" presId="urn:microsoft.com/office/officeart/2005/8/layout/orgChart1"/>
    <dgm:cxn modelId="{56D75D72-DCBC-4417-A0BF-D6AB61296601}" type="presParOf" srcId="{3CB138D0-ED06-4021-9D22-0B84A7573E8E}" destId="{8D2E334A-CD45-40E5-999F-BF2AD969B0D0}" srcOrd="1" destOrd="0" presId="urn:microsoft.com/office/officeart/2005/8/layout/orgChart1"/>
    <dgm:cxn modelId="{E30548AB-277D-4206-B0B4-879F8659AC9A}" type="presParOf" srcId="{3CB138D0-ED06-4021-9D22-0B84A7573E8E}" destId="{5FB295E1-77CD-4E9D-BDE4-4662B48CA416}" srcOrd="2" destOrd="0" presId="urn:microsoft.com/office/officeart/2005/8/layout/orgChart1"/>
    <dgm:cxn modelId="{656503DB-DC12-471E-9299-7E80D6EF63B0}" type="presParOf" srcId="{649C5337-820E-4F34-8E64-22688089C228}" destId="{F7DD12CF-FCB1-4EDB-91A8-88D1E920F362}" srcOrd="6" destOrd="0" presId="urn:microsoft.com/office/officeart/2005/8/layout/orgChart1"/>
    <dgm:cxn modelId="{D18AEE97-B36D-494E-9E7B-2CAAEF41E93A}" type="presParOf" srcId="{649C5337-820E-4F34-8E64-22688089C228}" destId="{60C623AC-58E7-43B6-860D-E75314FBD20D}" srcOrd="7" destOrd="0" presId="urn:microsoft.com/office/officeart/2005/8/layout/orgChart1"/>
    <dgm:cxn modelId="{CF299F96-E987-4AC3-AE90-3FF88750C545}" type="presParOf" srcId="{60C623AC-58E7-43B6-860D-E75314FBD20D}" destId="{6C860E15-3C95-44B5-946B-9806E84F4175}" srcOrd="0" destOrd="0" presId="urn:microsoft.com/office/officeart/2005/8/layout/orgChart1"/>
    <dgm:cxn modelId="{8C8D58D3-E7F7-4607-91E8-506213A7A773}" type="presParOf" srcId="{6C860E15-3C95-44B5-946B-9806E84F4175}" destId="{D40FF143-5788-4EF5-9588-EAF6A7B56B46}" srcOrd="0" destOrd="0" presId="urn:microsoft.com/office/officeart/2005/8/layout/orgChart1"/>
    <dgm:cxn modelId="{ADC70284-2AE3-4D80-A0FC-2F4F88B5F8C5}" type="presParOf" srcId="{6C860E15-3C95-44B5-946B-9806E84F4175}" destId="{25950F2A-73D9-4BA4-973A-D6D7FB278852}" srcOrd="1" destOrd="0" presId="urn:microsoft.com/office/officeart/2005/8/layout/orgChart1"/>
    <dgm:cxn modelId="{4D371923-1C22-4B85-9585-D23D4B4403D5}" type="presParOf" srcId="{60C623AC-58E7-43B6-860D-E75314FBD20D}" destId="{FF741A87-CCDE-4F8D-93C3-D237FC40729B}" srcOrd="1" destOrd="0" presId="urn:microsoft.com/office/officeart/2005/8/layout/orgChart1"/>
    <dgm:cxn modelId="{553D68E7-CB9F-4163-8D54-2599B955E0D1}" type="presParOf" srcId="{60C623AC-58E7-43B6-860D-E75314FBD20D}" destId="{E970D81D-98B6-4125-B43E-963AC50D912E}" srcOrd="2" destOrd="0" presId="urn:microsoft.com/office/officeart/2005/8/layout/orgChart1"/>
    <dgm:cxn modelId="{48195D21-2FFC-4180-97D0-16368C40EB0B}" type="presParOf" srcId="{F9EE4109-40CE-495A-A8CC-66EFB96A8F01}" destId="{B444FF06-60F3-4D24-A40D-78ED3BBE7F0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CE50B-93FF-4D63-A18C-A5C7B15061A8}">
      <dsp:nvSpPr>
        <dsp:cNvPr id="0" name=""/>
        <dsp:cNvSpPr/>
      </dsp:nvSpPr>
      <dsp:spPr>
        <a:xfrm>
          <a:off x="3571" y="2196899"/>
          <a:ext cx="1561703" cy="1024867"/>
        </a:xfrm>
        <a:prstGeom prst="cloud">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MX" sz="1800" kern="1200" dirty="0" err="1"/>
            <a:t>Space</a:t>
          </a:r>
          <a:r>
            <a:rPr lang="es-MX" sz="1800" kern="1200" dirty="0"/>
            <a:t> X API</a:t>
          </a:r>
        </a:p>
      </dsp:txBody>
      <dsp:txXfrm>
        <a:off x="218811" y="2351673"/>
        <a:ext cx="1020168" cy="667824"/>
      </dsp:txXfrm>
    </dsp:sp>
    <dsp:sp modelId="{3A97604A-740F-4937-9A65-D23FEDEEB3DC}">
      <dsp:nvSpPr>
        <dsp:cNvPr id="0" name=""/>
        <dsp:cNvSpPr/>
      </dsp:nvSpPr>
      <dsp:spPr>
        <a:xfrm>
          <a:off x="1721445" y="251568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s-MX" sz="1400" kern="1200"/>
        </a:p>
      </dsp:txBody>
      <dsp:txXfrm>
        <a:off x="1721445" y="2593142"/>
        <a:ext cx="231757" cy="232382"/>
      </dsp:txXfrm>
    </dsp:sp>
    <dsp:sp modelId="{A51F8284-3E32-4E25-9747-CAF0955C2D2E}">
      <dsp:nvSpPr>
        <dsp:cNvPr id="0" name=""/>
        <dsp:cNvSpPr/>
      </dsp:nvSpPr>
      <dsp:spPr>
        <a:xfrm>
          <a:off x="2189956" y="2196899"/>
          <a:ext cx="1561703" cy="1024867"/>
        </a:xfrm>
        <a:prstGeom prst="roundRect">
          <a:avLst>
            <a:gd name="adj" fmla="val 10000"/>
          </a:avLst>
        </a:prstGeom>
        <a:solidFill>
          <a:srgbClr val="4472C4">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MX" sz="1800" kern="1200" dirty="0"/>
            <a:t>Data </a:t>
          </a:r>
          <a:r>
            <a:rPr lang="es-MX" sz="1800" kern="1200" dirty="0" err="1"/>
            <a:t>enrichment</a:t>
          </a:r>
          <a:endParaRPr lang="es-MX" sz="1800" kern="1200" dirty="0"/>
        </a:p>
      </dsp:txBody>
      <dsp:txXfrm>
        <a:off x="2219973" y="2226916"/>
        <a:ext cx="1501669" cy="964833"/>
      </dsp:txXfrm>
    </dsp:sp>
    <dsp:sp modelId="{A088702E-2EF7-4A3A-880F-5AB136391574}">
      <dsp:nvSpPr>
        <dsp:cNvPr id="0" name=""/>
        <dsp:cNvSpPr/>
      </dsp:nvSpPr>
      <dsp:spPr>
        <a:xfrm>
          <a:off x="3906241" y="2515682"/>
          <a:ext cx="327713"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s-MX" sz="1400" kern="1200"/>
        </a:p>
      </dsp:txBody>
      <dsp:txXfrm>
        <a:off x="3906241" y="2593142"/>
        <a:ext cx="229399" cy="232382"/>
      </dsp:txXfrm>
    </dsp:sp>
    <dsp:sp modelId="{74EA815F-FE58-46F3-ABB0-2A7566E08210}">
      <dsp:nvSpPr>
        <dsp:cNvPr id="0" name=""/>
        <dsp:cNvSpPr/>
      </dsp:nvSpPr>
      <dsp:spPr>
        <a:xfrm>
          <a:off x="4369987" y="2196899"/>
          <a:ext cx="1561703" cy="10248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MX" sz="1800" kern="1200" dirty="0"/>
            <a:t>Data </a:t>
          </a:r>
          <a:r>
            <a:rPr lang="es-MX" sz="1800" kern="1200" dirty="0" err="1"/>
            <a:t>processing</a:t>
          </a:r>
          <a:endParaRPr lang="es-MX" sz="1800" kern="1200" dirty="0"/>
        </a:p>
      </dsp:txBody>
      <dsp:txXfrm>
        <a:off x="4400004" y="2226916"/>
        <a:ext cx="1501669" cy="964833"/>
      </dsp:txXfrm>
    </dsp:sp>
    <dsp:sp modelId="{E6AF5737-2E4B-44E6-9BF4-62F5CF34B096}">
      <dsp:nvSpPr>
        <dsp:cNvPr id="0" name=""/>
        <dsp:cNvSpPr/>
      </dsp:nvSpPr>
      <dsp:spPr>
        <a:xfrm>
          <a:off x="6089449" y="2515682"/>
          <a:ext cx="334448"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s-MX" sz="1400" kern="1200"/>
        </a:p>
      </dsp:txBody>
      <dsp:txXfrm>
        <a:off x="6089449" y="2593142"/>
        <a:ext cx="234114" cy="232382"/>
      </dsp:txXfrm>
    </dsp:sp>
    <dsp:sp modelId="{091C8B65-6FAF-4DDC-BBA0-1ADD2EADB46C}">
      <dsp:nvSpPr>
        <dsp:cNvPr id="0" name=""/>
        <dsp:cNvSpPr/>
      </dsp:nvSpPr>
      <dsp:spPr>
        <a:xfrm>
          <a:off x="6562724" y="2196899"/>
          <a:ext cx="1561703" cy="102486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MX" sz="1800" kern="1200" dirty="0"/>
            <a:t>Final </a:t>
          </a:r>
          <a:r>
            <a:rPr lang="es-MX" sz="1800" kern="1200" dirty="0" err="1"/>
            <a:t>Dataset</a:t>
          </a:r>
          <a:endParaRPr lang="es-MX" sz="1800" kern="1200" dirty="0"/>
        </a:p>
      </dsp:txBody>
      <dsp:txXfrm>
        <a:off x="6592741" y="2226916"/>
        <a:ext cx="1501669" cy="9648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D12CF-FCB1-4EDB-91A8-88D1E920F362}">
      <dsp:nvSpPr>
        <dsp:cNvPr id="0" name=""/>
        <dsp:cNvSpPr/>
      </dsp:nvSpPr>
      <dsp:spPr>
        <a:xfrm>
          <a:off x="2235200" y="1799490"/>
          <a:ext cx="1750622" cy="202551"/>
        </a:xfrm>
        <a:custGeom>
          <a:avLst/>
          <a:gdLst/>
          <a:ahLst/>
          <a:cxnLst/>
          <a:rect l="0" t="0" r="0" b="0"/>
          <a:pathLst>
            <a:path>
              <a:moveTo>
                <a:pt x="0" y="0"/>
              </a:moveTo>
              <a:lnTo>
                <a:pt x="0" y="101275"/>
              </a:lnTo>
              <a:lnTo>
                <a:pt x="1750622" y="101275"/>
              </a:lnTo>
              <a:lnTo>
                <a:pt x="1750622" y="2025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514C31F-1014-4B7C-B84F-A3A95E954D72}">
      <dsp:nvSpPr>
        <dsp:cNvPr id="0" name=""/>
        <dsp:cNvSpPr/>
      </dsp:nvSpPr>
      <dsp:spPr>
        <a:xfrm>
          <a:off x="2235200" y="1799490"/>
          <a:ext cx="583540" cy="202551"/>
        </a:xfrm>
        <a:custGeom>
          <a:avLst/>
          <a:gdLst/>
          <a:ahLst/>
          <a:cxnLst/>
          <a:rect l="0" t="0" r="0" b="0"/>
          <a:pathLst>
            <a:path>
              <a:moveTo>
                <a:pt x="0" y="0"/>
              </a:moveTo>
              <a:lnTo>
                <a:pt x="0" y="101275"/>
              </a:lnTo>
              <a:lnTo>
                <a:pt x="583540" y="101275"/>
              </a:lnTo>
              <a:lnTo>
                <a:pt x="583540" y="2025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FF8F56F-655F-4C24-BAED-524825EB4200}">
      <dsp:nvSpPr>
        <dsp:cNvPr id="0" name=""/>
        <dsp:cNvSpPr/>
      </dsp:nvSpPr>
      <dsp:spPr>
        <a:xfrm>
          <a:off x="1651659" y="1799490"/>
          <a:ext cx="583540" cy="202551"/>
        </a:xfrm>
        <a:custGeom>
          <a:avLst/>
          <a:gdLst/>
          <a:ahLst/>
          <a:cxnLst/>
          <a:rect l="0" t="0" r="0" b="0"/>
          <a:pathLst>
            <a:path>
              <a:moveTo>
                <a:pt x="583540" y="0"/>
              </a:moveTo>
              <a:lnTo>
                <a:pt x="583540" y="101275"/>
              </a:lnTo>
              <a:lnTo>
                <a:pt x="0" y="101275"/>
              </a:lnTo>
              <a:lnTo>
                <a:pt x="0" y="2025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A4B794-4A16-46A5-878E-1E6F93431097}">
      <dsp:nvSpPr>
        <dsp:cNvPr id="0" name=""/>
        <dsp:cNvSpPr/>
      </dsp:nvSpPr>
      <dsp:spPr>
        <a:xfrm>
          <a:off x="484577" y="1799490"/>
          <a:ext cx="1750622" cy="202551"/>
        </a:xfrm>
        <a:custGeom>
          <a:avLst/>
          <a:gdLst/>
          <a:ahLst/>
          <a:cxnLst/>
          <a:rect l="0" t="0" r="0" b="0"/>
          <a:pathLst>
            <a:path>
              <a:moveTo>
                <a:pt x="1750622" y="0"/>
              </a:moveTo>
              <a:lnTo>
                <a:pt x="1750622" y="101275"/>
              </a:lnTo>
              <a:lnTo>
                <a:pt x="0" y="101275"/>
              </a:lnTo>
              <a:lnTo>
                <a:pt x="0" y="2025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7CCA65-DA8B-48C9-92AE-8BA60489A0F6}">
      <dsp:nvSpPr>
        <dsp:cNvPr id="0" name=""/>
        <dsp:cNvSpPr/>
      </dsp:nvSpPr>
      <dsp:spPr>
        <a:xfrm>
          <a:off x="1752934" y="1317225"/>
          <a:ext cx="964530" cy="4822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MX" sz="1600" kern="1200" dirty="0" err="1"/>
            <a:t>Space</a:t>
          </a:r>
          <a:r>
            <a:rPr lang="es-MX" sz="1600" kern="1200" dirty="0"/>
            <a:t> X API</a:t>
          </a:r>
        </a:p>
      </dsp:txBody>
      <dsp:txXfrm>
        <a:off x="1752934" y="1317225"/>
        <a:ext cx="964530" cy="482265"/>
      </dsp:txXfrm>
    </dsp:sp>
    <dsp:sp modelId="{EE72A88D-2EE6-4DE4-80A0-45D77998BCEE}">
      <dsp:nvSpPr>
        <dsp:cNvPr id="0" name=""/>
        <dsp:cNvSpPr/>
      </dsp:nvSpPr>
      <dsp:spPr>
        <a:xfrm>
          <a:off x="2312" y="2002042"/>
          <a:ext cx="964530" cy="4822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MX" sz="1600" b="1" i="0" kern="1200" dirty="0" err="1"/>
            <a:t>Fetch</a:t>
          </a:r>
          <a:r>
            <a:rPr lang="es-MX" sz="1600" b="1" i="0" kern="1200" dirty="0"/>
            <a:t> </a:t>
          </a:r>
          <a:r>
            <a:rPr lang="es-MX" sz="1600" b="1" i="0" kern="1200" dirty="0" err="1"/>
            <a:t>Past</a:t>
          </a:r>
          <a:r>
            <a:rPr lang="es-MX" sz="1600" b="1" i="0" kern="1200" dirty="0"/>
            <a:t> </a:t>
          </a:r>
          <a:r>
            <a:rPr lang="es-MX" sz="1600" b="1" i="0" kern="1200" dirty="0" err="1"/>
            <a:t>Launches</a:t>
          </a:r>
          <a:endParaRPr lang="es-MX" sz="1600" b="1" i="0" kern="1200" dirty="0"/>
        </a:p>
      </dsp:txBody>
      <dsp:txXfrm>
        <a:off x="2312" y="2002042"/>
        <a:ext cx="964530" cy="482265"/>
      </dsp:txXfrm>
    </dsp:sp>
    <dsp:sp modelId="{3A479D62-9DF5-4FD4-AD49-8F1D9B02C47D}">
      <dsp:nvSpPr>
        <dsp:cNvPr id="0" name=""/>
        <dsp:cNvSpPr/>
      </dsp:nvSpPr>
      <dsp:spPr>
        <a:xfrm>
          <a:off x="1169394" y="2002042"/>
          <a:ext cx="964530" cy="4822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endParaRPr lang="es-MX" sz="1600" kern="1200" dirty="0"/>
        </a:p>
      </dsp:txBody>
      <dsp:txXfrm>
        <a:off x="1169394" y="2002042"/>
        <a:ext cx="964530" cy="482265"/>
      </dsp:txXfrm>
    </dsp:sp>
    <dsp:sp modelId="{990DBC7A-EA39-49FA-B78F-BA5A20202BB9}">
      <dsp:nvSpPr>
        <dsp:cNvPr id="0" name=""/>
        <dsp:cNvSpPr/>
      </dsp:nvSpPr>
      <dsp:spPr>
        <a:xfrm>
          <a:off x="2336475" y="2002042"/>
          <a:ext cx="964530" cy="4822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endParaRPr lang="es-MX" sz="1600" kern="1200"/>
        </a:p>
      </dsp:txBody>
      <dsp:txXfrm>
        <a:off x="2336475" y="2002042"/>
        <a:ext cx="964530" cy="482265"/>
      </dsp:txXfrm>
    </dsp:sp>
    <dsp:sp modelId="{D40FF143-5788-4EF5-9588-EAF6A7B56B46}">
      <dsp:nvSpPr>
        <dsp:cNvPr id="0" name=""/>
        <dsp:cNvSpPr/>
      </dsp:nvSpPr>
      <dsp:spPr>
        <a:xfrm>
          <a:off x="3503557" y="2002042"/>
          <a:ext cx="964530" cy="4822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endParaRPr lang="es-MX" sz="1600" kern="1200" dirty="0"/>
        </a:p>
      </dsp:txBody>
      <dsp:txXfrm>
        <a:off x="3503557" y="2002042"/>
        <a:ext cx="964530" cy="48226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MX"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33705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Alejandro Cuatecontzi</a:t>
            </a:r>
          </a:p>
          <a:p>
            <a:r>
              <a:rPr lang="en-US" dirty="0">
                <a:solidFill>
                  <a:schemeClr val="bg2"/>
                </a:solidFill>
                <a:latin typeface="Abadi" panose="020B0604020104020204" pitchFamily="34" charset="0"/>
                <a:ea typeface="SF Pro" pitchFamily="2" charset="0"/>
                <a:cs typeface="SF Pro" pitchFamily="2" charset="0"/>
              </a:rPr>
              <a:t>18-sep-2023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00200"/>
            <a:ext cx="8399842" cy="448887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Data sourced from SpaceX API, emphasizing past launches and supplemented with details on booster versions, launch sites, payloads, and cores.</a:t>
            </a:r>
          </a:p>
          <a:p>
            <a:pPr>
              <a:lnSpc>
                <a:spcPct val="100000"/>
              </a:lnSpc>
              <a:spcBef>
                <a:spcPts val="1400"/>
              </a:spcBef>
            </a:pPr>
            <a:r>
              <a:rPr lang="en-US" sz="2200" dirty="0">
                <a:solidFill>
                  <a:schemeClr val="accent3">
                    <a:lumMod val="25000"/>
                  </a:schemeClr>
                </a:solidFill>
                <a:latin typeface="Abadi" panose="020B0604020104020204" pitchFamily="34" charset="0"/>
              </a:rPr>
              <a:t>Data processing, EDA, interactive visual analytics, and predictive modeling steps were undertaken for comprehensive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sourced from SpaceX API, emphasizing past launches and supplemented with details on booster versions, launch sites, payloads, and cores.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68475"/>
            <a:ext cx="10515600" cy="1108075"/>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SpaceX API, we sourced data on past launches. Additional API calls enriched our dataset with details on boosters, launch sites, payloads, and cores. The data was then filtered, merged, and formatted</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EE0BEDCC-4593-0EE8-9CFE-8E3211C7516F}"/>
              </a:ext>
            </a:extLst>
          </p:cNvPr>
          <p:cNvGraphicFramePr/>
          <p:nvPr>
            <p:extLst>
              <p:ext uri="{D42A27DB-BD31-4B8C-83A1-F6EECF244321}">
                <p14:modId xmlns:p14="http://schemas.microsoft.com/office/powerpoint/2010/main" val="2567536836"/>
              </p:ext>
            </p:extLst>
          </p:nvPr>
        </p:nvGraphicFramePr>
        <p:xfrm>
          <a:off x="2076450" y="1843616"/>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Initial Data Source: Past Launches</a:t>
            </a:r>
          </a:p>
          <a:p>
            <a:pPr>
              <a:lnSpc>
                <a:spcPct val="100000"/>
              </a:lnSpc>
              <a:spcBef>
                <a:spcPts val="1400"/>
              </a:spcBef>
            </a:pPr>
            <a:r>
              <a:rPr lang="en-US" sz="2200" dirty="0">
                <a:solidFill>
                  <a:schemeClr val="accent3">
                    <a:lumMod val="25000"/>
                  </a:schemeClr>
                </a:solidFill>
                <a:latin typeface="Abadi" panose="020B0604020104020204" pitchFamily="34" charset="0"/>
              </a:rPr>
              <a:t>Enrichment: Booster Details, Launch Sites, Payloads, Cores</a:t>
            </a:r>
          </a:p>
          <a:p>
            <a:pPr>
              <a:lnSpc>
                <a:spcPct val="100000"/>
              </a:lnSpc>
              <a:spcBef>
                <a:spcPts val="1400"/>
              </a:spcBef>
            </a:pPr>
            <a:r>
              <a:rPr lang="en-US" sz="2200" dirty="0">
                <a:solidFill>
                  <a:schemeClr val="accent3">
                    <a:lumMod val="25000"/>
                  </a:schemeClr>
                </a:solidFill>
                <a:latin typeface="Abadi" panose="020B0604020104020204" pitchFamily="34" charset="0"/>
              </a:rPr>
              <a:t>Post-fetch Processing: Filter, Merge, Format</a:t>
            </a:r>
            <a:endParaRPr lang="en-US" sz="2200" dirty="0">
              <a:solidFill>
                <a:schemeClr val="accent3">
                  <a:lumMod val="25000"/>
                </a:schemeClr>
              </a:solidFill>
              <a:latin typeface="Abadi"/>
            </a:endParaRPr>
          </a:p>
          <a:p>
            <a:r>
              <a:rPr lang="en-US" dirty="0"/>
              <a:t>External Reference: </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C61B2850-98DB-C334-198A-30CEEA87EBC0}"/>
              </a:ext>
            </a:extLst>
          </p:cNvPr>
          <p:cNvGraphicFramePr/>
          <p:nvPr>
            <p:extLst>
              <p:ext uri="{D42A27DB-BD31-4B8C-83A1-F6EECF244321}">
                <p14:modId xmlns:p14="http://schemas.microsoft.com/office/powerpoint/2010/main" val="770999075"/>
              </p:ext>
            </p:extLst>
          </p:nvPr>
        </p:nvGraphicFramePr>
        <p:xfrm>
          <a:off x="6479572" y="1314450"/>
          <a:ext cx="4470400" cy="3801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f80a141d-92ca-4d3d-9308-f7e7b1d44ce8"/>
    <ds:schemaRef ds:uri="http://schemas.openxmlformats.org/package/2006/metadata/core-properties"/>
    <ds:schemaRef ds:uri="http://www.w3.org/XML/1998/namespace"/>
    <ds:schemaRef ds:uri="http://purl.org/dc/elements/1.1/"/>
    <ds:schemaRef ds:uri="http://schemas.microsoft.com/office/2006/documentManagement/types"/>
    <ds:schemaRef ds:uri="http://schemas.microsoft.com/office/infopath/2007/PartnerControls"/>
    <ds:schemaRef ds:uri="http://schemas.microsoft.com/office/2006/metadata/properties"/>
    <ds:schemaRef ds:uri="155be751-a274-42e8-93fb-f39d3b9bccc8"/>
    <ds:schemaRef ds:uri="http://purl.org/dc/dcmitype/"/>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155</TotalTime>
  <Words>1424</Words>
  <Application>Microsoft Office PowerPoint</Application>
  <PresentationFormat>Widescreen</PresentationFormat>
  <Paragraphs>237</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Alejandro Cuatecontzi Ayala</cp:lastModifiedBy>
  <cp:revision>199</cp:revision>
  <dcterms:created xsi:type="dcterms:W3CDTF">2021-04-29T18:58:34Z</dcterms:created>
  <dcterms:modified xsi:type="dcterms:W3CDTF">2023-09-19T02:54:22Z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